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3" autoAdjust="0"/>
    <p:restoredTop sz="94660"/>
  </p:normalViewPr>
  <p:slideViewPr>
    <p:cSldViewPr>
      <p:cViewPr varScale="1">
        <p:scale>
          <a:sx n="68" d="100"/>
          <a:sy n="68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D168-DB3F-439E-A10F-E2DE5601C03D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28600"/>
            <a:ext cx="8686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Information: 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Appearance:  </a:t>
            </a:r>
            <a:r>
              <a:rPr lang="en-US" sz="1100" i="1" dirty="0" err="1" smtClean="0"/>
              <a:t>Aussehen</a:t>
            </a:r>
            <a:r>
              <a:rPr lang="en-US" sz="1100" i="1" dirty="0" smtClean="0"/>
              <a:t> (</a:t>
            </a:r>
            <a:r>
              <a:rPr lang="en-US" sz="1100" i="1" dirty="0" err="1" smtClean="0"/>
              <a:t>Augenfarbe</a:t>
            </a:r>
            <a:r>
              <a:rPr lang="en-US" sz="1100" i="1" dirty="0" smtClean="0"/>
              <a:t>, </a:t>
            </a:r>
            <a:r>
              <a:rPr lang="en-US" sz="1100" i="1" dirty="0" err="1" smtClean="0"/>
              <a:t>Haarefarbe</a:t>
            </a:r>
            <a:r>
              <a:rPr lang="en-US" sz="1100" i="1" dirty="0" smtClean="0"/>
              <a:t>, </a:t>
            </a:r>
            <a:r>
              <a:rPr lang="en-US" sz="1100" i="1" dirty="0" err="1" smtClean="0"/>
              <a:t>Grösse</a:t>
            </a:r>
            <a:r>
              <a:rPr lang="en-US" sz="1100" i="1" dirty="0" smtClean="0"/>
              <a:t>, </a:t>
            </a:r>
            <a:r>
              <a:rPr lang="en-US" sz="1100" i="1" dirty="0" err="1" smtClean="0"/>
              <a:t>Geschlecht</a:t>
            </a:r>
            <a:r>
              <a:rPr lang="en-US" sz="1100" i="1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Where s/he lives: </a:t>
            </a:r>
            <a:r>
              <a:rPr lang="en-US" sz="1200" i="1" dirty="0" err="1" smtClean="0"/>
              <a:t>Wo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er</a:t>
            </a:r>
            <a:r>
              <a:rPr lang="en-US" sz="1200" i="1" dirty="0" smtClean="0"/>
              <a:t>/</a:t>
            </a:r>
            <a:r>
              <a:rPr lang="en-US" sz="1200" i="1" dirty="0" err="1" smtClean="0"/>
              <a:t>sie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wohnt</a:t>
            </a:r>
            <a:r>
              <a:rPr lang="en-US" sz="1200" i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Where s/he comes:  </a:t>
            </a:r>
            <a:r>
              <a:rPr lang="en-US" sz="1200" i="1" dirty="0" err="1" smtClean="0"/>
              <a:t>Woher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er</a:t>
            </a:r>
            <a:r>
              <a:rPr lang="en-US" sz="1200" i="1" dirty="0" smtClean="0"/>
              <a:t>/</a:t>
            </a:r>
            <a:r>
              <a:rPr lang="en-US" sz="1200" i="1" dirty="0" err="1" smtClean="0"/>
              <a:t>sie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kommt</a:t>
            </a:r>
            <a:r>
              <a:rPr lang="en-US" sz="1200" i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Characteristics from our list: </a:t>
            </a:r>
            <a:r>
              <a:rPr lang="en-US" sz="1200" i="1" dirty="0" err="1" smtClean="0"/>
              <a:t>Charakteristik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Adjektive</a:t>
            </a:r>
            <a:r>
              <a:rPr lang="en-US" sz="1200" i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Job:  </a:t>
            </a:r>
            <a:r>
              <a:rPr lang="en-US" sz="1200" i="1" dirty="0" smtClean="0"/>
              <a:t>*</a:t>
            </a:r>
            <a:r>
              <a:rPr lang="en-US" sz="1200" i="1" dirty="0" err="1"/>
              <a:t>Superheld</a:t>
            </a:r>
            <a:r>
              <a:rPr lang="en-US" sz="1200" i="1" dirty="0"/>
              <a:t>(in) </a:t>
            </a:r>
            <a:r>
              <a:rPr lang="en-US" sz="1200" i="1" dirty="0" err="1"/>
              <a:t>oder</a:t>
            </a:r>
            <a:r>
              <a:rPr lang="en-US" sz="1200" i="1" dirty="0"/>
              <a:t> </a:t>
            </a:r>
            <a:r>
              <a:rPr lang="en-US" sz="1200" i="1" dirty="0" err="1" smtClean="0"/>
              <a:t>Bösewicht</a:t>
            </a:r>
            <a:r>
              <a:rPr lang="en-US" sz="1200" i="1" dirty="0" smtClean="0"/>
              <a:t>  </a:t>
            </a:r>
            <a:r>
              <a:rPr lang="en-US" sz="2400" dirty="0" smtClean="0"/>
              <a:t>&amp; </a:t>
            </a:r>
            <a:r>
              <a:rPr lang="en-US" sz="1200" i="1" dirty="0" smtClean="0"/>
              <a:t>Career in “real life”</a:t>
            </a:r>
            <a:endParaRPr lang="en-US" sz="1200" i="1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Superpowers: </a:t>
            </a:r>
            <a:r>
              <a:rPr lang="en-US" sz="1200" dirty="0" err="1" smtClean="0"/>
              <a:t>Supermacht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Some unusual ability: </a:t>
            </a:r>
            <a:r>
              <a:rPr lang="en-US" sz="1200" i="1" dirty="0" smtClean="0"/>
              <a:t>Was </a:t>
            </a:r>
            <a:r>
              <a:rPr lang="en-US" sz="1200" i="1" dirty="0" err="1" smtClean="0"/>
              <a:t>kann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er</a:t>
            </a:r>
            <a:r>
              <a:rPr lang="en-US" sz="1200" i="1" dirty="0" smtClean="0"/>
              <a:t>/</a:t>
            </a:r>
            <a:r>
              <a:rPr lang="en-US" sz="1200" i="1" dirty="0" err="1" smtClean="0"/>
              <a:t>sie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machen</a:t>
            </a:r>
            <a:r>
              <a:rPr lang="en-US" sz="1200" i="1" dirty="0" smtClean="0"/>
              <a:t>, was </a:t>
            </a:r>
            <a:r>
              <a:rPr lang="en-US" sz="1200" i="1" dirty="0" err="1" smtClean="0"/>
              <a:t>ungewöhnlich</a:t>
            </a:r>
            <a:r>
              <a:rPr lang="en-US" sz="1200" i="1" dirty="0" smtClean="0"/>
              <a:t> (unusual) </a:t>
            </a:r>
            <a:r>
              <a:rPr lang="en-US" sz="1200" i="1" dirty="0" err="1" smtClean="0"/>
              <a:t>ist</a:t>
            </a:r>
            <a:r>
              <a:rPr lang="en-US" sz="1200" i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Alter Ego: </a:t>
            </a:r>
            <a:r>
              <a:rPr lang="en-US" sz="1200" i="1" dirty="0" err="1" smtClean="0"/>
              <a:t>Alterego</a:t>
            </a: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75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tmsadmin</cp:lastModifiedBy>
  <cp:revision>15</cp:revision>
  <dcterms:created xsi:type="dcterms:W3CDTF">2012-09-22T23:04:40Z</dcterms:created>
  <dcterms:modified xsi:type="dcterms:W3CDTF">2013-09-19T11:53:37Z</dcterms:modified>
</cp:coreProperties>
</file>